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1"/>
            <a:ext cx="8856984" cy="465313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/>
              <a:t>Всероссийский</a:t>
            </a:r>
            <a:br>
              <a:rPr lang="ru-RU" sz="4400" dirty="0" smtClean="0"/>
            </a:br>
            <a:r>
              <a:rPr lang="ru-RU" sz="4400" dirty="0" smtClean="0"/>
              <a:t>конкурс</a:t>
            </a:r>
            <a:br>
              <a:rPr lang="ru-RU" sz="4400" dirty="0" smtClean="0"/>
            </a:br>
            <a:r>
              <a:rPr lang="ru-RU" sz="4400" dirty="0"/>
              <a:t> </a:t>
            </a:r>
            <a:r>
              <a:rPr lang="ru-RU" sz="4400" dirty="0" smtClean="0"/>
              <a:t>«Лучшая столовая школы»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sz="3200" dirty="0" smtClean="0"/>
              <a:t>«Приготовление школьного завтрака»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52545"/>
            <a:ext cx="8424936" cy="88211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МБОУ СОШ № 7 г. Бирска </a:t>
            </a:r>
          </a:p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МР Бирский район </a:t>
            </a:r>
            <a:r>
              <a:rPr lang="ru-RU" b="1" dirty="0" smtClean="0">
                <a:latin typeface="Georgia" panose="02040502050405020303" pitchFamily="18" charset="0"/>
              </a:rPr>
              <a:t>Республики Башкортостан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ВР\Конкурс Лучшая столовая\Республиканский этап\Фото\Борщ\005b0429-6836-4e9a-9ec3-d3e17331be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2170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ВР\Конкурс Лучшая столовая\Республиканский этап\Фото\Борщ\02493930-5931-4839-973e-8184af1ca0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03" y="530225"/>
            <a:ext cx="9180203" cy="51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1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Desktop\ВР\Конкурс Лучшая столовая\Республиканский этап\Фото\Борщ\eda1c289-d35e-4bd7-9202-4bb8e141e19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2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ВР\Конкурс Лучшая столовая\Республиканский этап\Фото\Борщ\0ba9235f-da05-4f0f-92cc-4a67e4377e2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0" y="548680"/>
            <a:ext cx="9159699" cy="51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4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итель\Desktop\ВР\Конкурс Лучшая столовая\Республиканский этап\Фото\Борщ\ea987a0a-d0fc-4e05-ba12-1a1b14f402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74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8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Desktop\ВР\Конкурс Лучшая столовая\Республиканский этап\Фото\Борщ\61548d40-5c1f-40de-a2e8-dca4ef4b6b2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548680"/>
            <a:ext cx="9167548" cy="515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5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Учитель\Desktop\ВР\Конкурс Лучшая столовая\Республиканский этап\Фото\3a165a8f-db80-4068-b255-04191e3779c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4664"/>
            <a:ext cx="9324528" cy="621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27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Учитель\Desktop\ВР\Конкурс Лучшая столовая\Республиканский этап\Фото\66911fe3-0182-445d-8c01-b2333fe111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14" y="404664"/>
            <a:ext cx="9177714" cy="611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21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</TotalTime>
  <Words>14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 Всероссийский конкурс  «Лучшая столовая школы»  «Приготовление школьного завтрака»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</dc:title>
  <dc:creator>Админ</dc:creator>
  <cp:lastModifiedBy>Учитель</cp:lastModifiedBy>
  <cp:revision>8</cp:revision>
  <dcterms:created xsi:type="dcterms:W3CDTF">2021-11-02T10:14:47Z</dcterms:created>
  <dcterms:modified xsi:type="dcterms:W3CDTF">2022-10-06T10:06:57Z</dcterms:modified>
</cp:coreProperties>
</file>